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1"/>
  </p:notesMasterIdLst>
  <p:handoutMasterIdLst>
    <p:handoutMasterId r:id="rId32"/>
  </p:handoutMasterIdLst>
  <p:sldIdLst>
    <p:sldId id="257" r:id="rId2"/>
    <p:sldId id="327" r:id="rId3"/>
    <p:sldId id="328" r:id="rId4"/>
    <p:sldId id="295" r:id="rId5"/>
    <p:sldId id="296" r:id="rId6"/>
    <p:sldId id="297" r:id="rId7"/>
    <p:sldId id="300" r:id="rId8"/>
    <p:sldId id="307" r:id="rId9"/>
    <p:sldId id="299" r:id="rId10"/>
    <p:sldId id="308" r:id="rId11"/>
    <p:sldId id="301" r:id="rId12"/>
    <p:sldId id="322" r:id="rId13"/>
    <p:sldId id="323" r:id="rId14"/>
    <p:sldId id="325" r:id="rId15"/>
    <p:sldId id="311" r:id="rId16"/>
    <p:sldId id="312" r:id="rId17"/>
    <p:sldId id="313" r:id="rId18"/>
    <p:sldId id="320" r:id="rId19"/>
    <p:sldId id="321" r:id="rId20"/>
    <p:sldId id="316" r:id="rId21"/>
    <p:sldId id="317" r:id="rId22"/>
    <p:sldId id="318" r:id="rId23"/>
    <p:sldId id="310" r:id="rId24"/>
    <p:sldId id="326" r:id="rId25"/>
    <p:sldId id="319" r:id="rId26"/>
    <p:sldId id="329" r:id="rId27"/>
    <p:sldId id="309" r:id="rId28"/>
    <p:sldId id="315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6F0"/>
    <a:srgbClr val="FEF1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6" autoAdjust="0"/>
    <p:restoredTop sz="94660"/>
  </p:normalViewPr>
  <p:slideViewPr>
    <p:cSldViewPr>
      <p:cViewPr varScale="1">
        <p:scale>
          <a:sx n="110" d="100"/>
          <a:sy n="110" d="100"/>
        </p:scale>
        <p:origin x="157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252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74AE1-684B-433C-861D-5014DE554EC7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B0635-625C-486B-BB05-1D81E8F74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75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9482F-8FD0-4C6B-B16C-7DC63768D910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7A9F5-3103-4E7C-B9D6-CE51F70F3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6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7A9F5-3103-4E7C-B9D6-CE51F70F3D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99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7A9F5-3103-4E7C-B9D6-CE51F70F3D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9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4800" y="228600"/>
            <a:ext cx="0" cy="6324600"/>
          </a:xfrm>
          <a:prstGeom prst="line">
            <a:avLst/>
          </a:prstGeom>
          <a:ln w="19050" cap="rnd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04800" y="6553199"/>
            <a:ext cx="8458200" cy="1"/>
          </a:xfrm>
          <a:prstGeom prst="line">
            <a:avLst/>
          </a:prstGeom>
          <a:ln w="19050" cap="rnd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wrccdc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1771" y="6172200"/>
            <a:ext cx="1045029" cy="6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4800" y="228600"/>
            <a:ext cx="0" cy="6324600"/>
          </a:xfrm>
          <a:prstGeom prst="line">
            <a:avLst/>
          </a:prstGeom>
          <a:ln w="19050" cap="rnd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04800" y="6553199"/>
            <a:ext cx="8458200" cy="1"/>
          </a:xfrm>
          <a:prstGeom prst="line">
            <a:avLst/>
          </a:prstGeom>
          <a:ln w="19050" cap="rnd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wrccdc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1771" y="6172200"/>
            <a:ext cx="1045029" cy="6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4800" y="228600"/>
            <a:ext cx="0" cy="6324600"/>
          </a:xfrm>
          <a:prstGeom prst="line">
            <a:avLst/>
          </a:prstGeom>
          <a:ln w="19050" cap="rnd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04800" y="6553199"/>
            <a:ext cx="8458200" cy="1"/>
          </a:xfrm>
          <a:prstGeom prst="line">
            <a:avLst/>
          </a:prstGeom>
          <a:ln w="19050" cap="rnd" cmpd="sng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wrccdc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1771" y="6172200"/>
            <a:ext cx="1045029" cy="6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4800" y="228600"/>
            <a:ext cx="0" cy="6324600"/>
          </a:xfrm>
          <a:prstGeom prst="line">
            <a:avLst/>
          </a:prstGeom>
          <a:ln w="1905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04800" y="6553199"/>
            <a:ext cx="8458200" cy="1"/>
          </a:xfrm>
          <a:prstGeom prst="line">
            <a:avLst/>
          </a:prstGeom>
          <a:ln w="19050" cap="rnd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wrccdc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1771" y="6172200"/>
            <a:ext cx="1045029" cy="6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4800" y="228600"/>
            <a:ext cx="0" cy="6324600"/>
          </a:xfrm>
          <a:prstGeom prst="line">
            <a:avLst/>
          </a:prstGeom>
          <a:ln w="1905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04800" y="6553199"/>
            <a:ext cx="8458200" cy="1"/>
          </a:xfrm>
          <a:prstGeom prst="line">
            <a:avLst/>
          </a:prstGeom>
          <a:ln w="19050" cap="rnd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wrccdc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1771" y="6172200"/>
            <a:ext cx="1045029" cy="6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304800" y="228600"/>
            <a:ext cx="0" cy="6324600"/>
          </a:xfrm>
          <a:prstGeom prst="line">
            <a:avLst/>
          </a:prstGeom>
          <a:ln w="19050" cap="rnd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04800" y="6553199"/>
            <a:ext cx="8458200" cy="1"/>
          </a:xfrm>
          <a:prstGeom prst="line">
            <a:avLst/>
          </a:prstGeom>
          <a:ln w="19050" cap="rnd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wrccdc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1771" y="6172200"/>
            <a:ext cx="1045029" cy="60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A7821-E86C-46E7-AAEA-E5B5B28B6AB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A72F0-F4A9-4E50-9AA6-F7F0794BCF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09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</a:t>
            </a:r>
          </a:p>
          <a:p>
            <a:endParaRPr lang="en-US" dirty="0"/>
          </a:p>
          <a:p>
            <a:r>
              <a:rPr lang="en-US" dirty="0" smtClean="0"/>
              <a:t>Congratulations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752600"/>
            <a:ext cx="2438400" cy="1052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863181"/>
            <a:ext cx="4724400" cy="1830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445033"/>
            <a:ext cx="3552825" cy="2667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8000" y="613886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Meth. Not even once.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Topology</a:t>
            </a:r>
          </a:p>
          <a:p>
            <a:pPr lvl="1"/>
            <a:r>
              <a:rPr lang="en-US" dirty="0" smtClean="0"/>
              <a:t>Second Acquisition: Trusty Trucking</a:t>
            </a:r>
          </a:p>
          <a:p>
            <a:pPr lvl="2"/>
            <a:r>
              <a:rPr lang="en-US" dirty="0" smtClean="0"/>
              <a:t>SURPRISE</a:t>
            </a:r>
          </a:p>
          <a:p>
            <a:pPr lvl="1"/>
            <a:r>
              <a:rPr lang="en-US" dirty="0" smtClean="0"/>
              <a:t>Extra care was taken to make sure Torque was more in play.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733800"/>
            <a:ext cx="3581400" cy="26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0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Topology</a:t>
            </a:r>
          </a:p>
          <a:p>
            <a:pPr lvl="1"/>
            <a:r>
              <a:rPr lang="en-US" dirty="0" smtClean="0"/>
              <a:t>Largest number of concurrent hosts to date</a:t>
            </a:r>
          </a:p>
          <a:p>
            <a:pPr lvl="2"/>
            <a:r>
              <a:rPr lang="en-US" dirty="0" smtClean="0"/>
              <a:t>38 hosts</a:t>
            </a:r>
          </a:p>
          <a:p>
            <a:pPr lvl="1"/>
            <a:r>
              <a:rPr lang="en-US" dirty="0" smtClean="0"/>
              <a:t>(Not the) Largest number of concurrent services to date</a:t>
            </a:r>
          </a:p>
          <a:p>
            <a:pPr lvl="2"/>
            <a:r>
              <a:rPr lang="en-US" dirty="0" smtClean="0"/>
              <a:t>24 services</a:t>
            </a:r>
          </a:p>
          <a:p>
            <a:pPr lvl="1"/>
            <a:r>
              <a:rPr lang="en-US" dirty="0" smtClean="0"/>
              <a:t>Required DNS service dependency for several systems</a:t>
            </a:r>
          </a:p>
        </p:txBody>
      </p:sp>
    </p:spTree>
    <p:extLst>
      <p:ext uri="{BB962C8B-B14F-4D97-AF65-F5344CB8AC3E}">
        <p14:creationId xmlns:p14="http://schemas.microsoft.com/office/powerpoint/2010/main" val="103100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89335"/>
            <a:ext cx="8229600" cy="22206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43400"/>
            <a:ext cx="7661561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2933" y="3505200"/>
            <a:ext cx="215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WE STARTED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77745" y="5697582"/>
            <a:ext cx="283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YOU TOUCHED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1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201" y="1295400"/>
            <a:ext cx="4589597" cy="4525963"/>
          </a:xfrm>
        </p:spPr>
      </p:pic>
      <p:sp>
        <p:nvSpPr>
          <p:cNvPr id="5" name="TextBox 4"/>
          <p:cNvSpPr txBox="1"/>
          <p:nvPr/>
        </p:nvSpPr>
        <p:spPr>
          <a:xfrm>
            <a:off x="2277201" y="5943600"/>
            <a:ext cx="541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guys weren’t monitoring your shells, so we had to…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3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 Stuff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2686" y="6091329"/>
            <a:ext cx="404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“I’ll just write this log line her…oh wait…”</a:t>
            </a:r>
            <a:endParaRPr lang="en-US" dirty="0"/>
          </a:p>
        </p:txBody>
      </p:sp>
      <p:pic>
        <p:nvPicPr>
          <p:cNvPr id="4098" name="Picture 2" descr="https://media.discordapp.net/attachments/404855440371875842/427337571304079370/If_its_not_working_check_your_disk_space.png?width=1440&amp;height=3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55" y="2514600"/>
            <a:ext cx="1097279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763000" y="2133600"/>
            <a:ext cx="2971800" cy="395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4954" y="3886200"/>
            <a:ext cx="3868445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3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cdn.discordapp.com/attachments/404855440371875842/427337993360244736/team_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55" y="-3733006"/>
            <a:ext cx="7569290" cy="966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9600" y="-530642"/>
            <a:ext cx="8077200" cy="2895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 Stuff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6863" y="6019800"/>
            <a:ext cx="699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 commented to never make changes. Even when the factory explodes.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6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dn.discordapp.com/attachments/404855440371875842/427338207429001227/team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65" y="609600"/>
            <a:ext cx="7963435" cy="8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-530642"/>
            <a:ext cx="8839200" cy="2895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 Stuff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5943601"/>
            <a:ext cx="8077200" cy="2895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66863" y="6019800"/>
            <a:ext cx="744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API commented to ignore communication problems with factory.</a:t>
            </a:r>
          </a:p>
          <a:p>
            <a:pPr algn="ctr"/>
            <a:r>
              <a:rPr lang="en-US" dirty="0" smtClean="0"/>
              <a:t>Even when the factory explodes. (All Red LED’s, Factory Health Check Passing)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686800" y="1298157"/>
            <a:ext cx="762000" cy="6550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05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cdn.discordapp.com/attachments/404855440371875842/427338527379030018/redteam_fuzz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155" y="564800"/>
            <a:ext cx="6574089" cy="53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9600" y="-530642"/>
            <a:ext cx="8077200" cy="2895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 Stuff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6863" y="5906869"/>
            <a:ext cx="6314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Red team trying to fuzz the controller. Luckily we have expert API </a:t>
            </a:r>
          </a:p>
          <a:p>
            <a:pPr algn="ctr"/>
            <a:r>
              <a:rPr lang="en-US" dirty="0"/>
              <a:t>d</a:t>
            </a:r>
            <a:r>
              <a:rPr lang="en-US" dirty="0" smtClean="0"/>
              <a:t>evelopers who simply ignore every exception.</a:t>
            </a:r>
          </a:p>
        </p:txBody>
      </p:sp>
    </p:spTree>
    <p:extLst>
      <p:ext uri="{BB962C8B-B14F-4D97-AF65-F5344CB8AC3E}">
        <p14:creationId xmlns:p14="http://schemas.microsoft.com/office/powerpoint/2010/main" val="421334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pic>
        <p:nvPicPr>
          <p:cNvPr id="4" name="VID_20180319_22431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404555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1524000"/>
            <a:ext cx="4191000" cy="4256484"/>
          </a:xfrm>
        </p:spPr>
      </p:pic>
      <p:sp>
        <p:nvSpPr>
          <p:cNvPr id="5" name="TextBox 4"/>
          <p:cNvSpPr txBox="1"/>
          <p:nvPr/>
        </p:nvSpPr>
        <p:spPr>
          <a:xfrm>
            <a:off x="3810000" y="601980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“Boom!”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2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1000" y="1600200"/>
            <a:ext cx="2819400" cy="45259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Black Team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HI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I’m James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Build Team: 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Me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Davie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Jarrad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Jared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Brian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Jake (not from State Farm)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Emilio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Joe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Chris &lt;- Swiss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Michael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*crowd goes wild*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8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 Stuff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58" y="1524000"/>
            <a:ext cx="7455283" cy="42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7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788" y="1600200"/>
            <a:ext cx="5084424" cy="4525963"/>
          </a:xfrm>
        </p:spPr>
      </p:pic>
    </p:spTree>
    <p:extLst>
      <p:ext uri="{BB962C8B-B14F-4D97-AF65-F5344CB8AC3E}">
        <p14:creationId xmlns:p14="http://schemas.microsoft.com/office/powerpoint/2010/main" val="881347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3222"/>
            <a:ext cx="8229600" cy="3999919"/>
          </a:xfrm>
        </p:spPr>
      </p:pic>
    </p:spTree>
    <p:extLst>
      <p:ext uri="{BB962C8B-B14F-4D97-AF65-F5344CB8AC3E}">
        <p14:creationId xmlns:p14="http://schemas.microsoft.com/office/powerpoint/2010/main" val="2893914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 Stuff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4954" y="3886200"/>
            <a:ext cx="3868445" cy="228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3817"/>
            <a:ext cx="8229600" cy="2798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47" y="5496685"/>
            <a:ext cx="1064103" cy="8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9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404855440371875842/427252183667572736/dolibarr_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447800"/>
            <a:ext cx="5953125" cy="523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49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pic>
        <p:nvPicPr>
          <p:cNvPr id="4" name="VID_20180316_2252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84760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7" y="1600200"/>
            <a:ext cx="7548185" cy="4525963"/>
          </a:xfrm>
        </p:spPr>
      </p:pic>
    </p:spTree>
    <p:extLst>
      <p:ext uri="{BB962C8B-B14F-4D97-AF65-F5344CB8AC3E}">
        <p14:creationId xmlns:p14="http://schemas.microsoft.com/office/powerpoint/2010/main" val="255068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 Stuff</a:t>
            </a:r>
          </a:p>
          <a:p>
            <a:endParaRPr lang="en-US" dirty="0"/>
          </a:p>
        </p:txBody>
      </p:sp>
      <p:pic>
        <p:nvPicPr>
          <p:cNvPr id="3074" name="Picture 2" descr="https://media.discordapp.net/attachments/404855440371875842/427237967921283074/Screenshot_2018-03-24_15-52-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05808"/>
            <a:ext cx="6096000" cy="372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2686" y="6091329"/>
            <a:ext cx="411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just </a:t>
            </a:r>
            <a:r>
              <a:rPr lang="en-US" dirty="0" err="1"/>
              <a:t>gonna</a:t>
            </a:r>
            <a:r>
              <a:rPr lang="en-US" dirty="0"/>
              <a:t> add this log line to my cart</a:t>
            </a:r>
            <a:r>
              <a:rPr lang="en-US" dirty="0" smtClean="0"/>
              <a:t>....”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1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 Stuff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4" y="1371600"/>
            <a:ext cx="4135406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0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 Comments?</a:t>
            </a:r>
          </a:p>
          <a:p>
            <a:r>
              <a:rPr lang="en-US" dirty="0" smtClean="0"/>
              <a:t>james@wrccdc.org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74975"/>
            <a:ext cx="5334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2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err="1" smtClean="0"/>
              <a:t>Servering</a:t>
            </a:r>
            <a:endParaRPr lang="en-US" dirty="0" smtClean="0"/>
          </a:p>
          <a:p>
            <a:pPr lvl="1"/>
            <a:r>
              <a:rPr lang="en-US" dirty="0" err="1" smtClean="0"/>
              <a:t>Desktoping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All builds are fully secured and ‘optimized’ as a courtesy. ;-) 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716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Observations</a:t>
            </a:r>
          </a:p>
          <a:p>
            <a:pPr lvl="1"/>
            <a:r>
              <a:rPr lang="en-US" dirty="0" smtClean="0"/>
              <a:t>More stress than last year.</a:t>
            </a:r>
          </a:p>
          <a:p>
            <a:pPr lvl="1"/>
            <a:r>
              <a:rPr lang="en-US" dirty="0" smtClean="0"/>
              <a:t>Printing worked!</a:t>
            </a:r>
          </a:p>
          <a:p>
            <a:pPr lvl="1"/>
            <a:r>
              <a:rPr lang="en-US" dirty="0" smtClean="0"/>
              <a:t>PAN firewall usage. *thumbs up*</a:t>
            </a:r>
          </a:p>
          <a:p>
            <a:pPr lvl="1"/>
            <a:r>
              <a:rPr lang="en-US" dirty="0" smtClean="0"/>
              <a:t>Few password changes. *thumbs down*</a:t>
            </a:r>
          </a:p>
          <a:p>
            <a:pPr lvl="1"/>
            <a:r>
              <a:rPr lang="en-US" dirty="0" smtClean="0"/>
              <a:t>Very quiet. </a:t>
            </a:r>
          </a:p>
          <a:p>
            <a:pPr lvl="1"/>
            <a:r>
              <a:rPr lang="en-US" dirty="0" smtClean="0"/>
              <a:t>No one got mad at us (we think).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419600"/>
            <a:ext cx="20066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7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Recommendations</a:t>
            </a:r>
          </a:p>
          <a:p>
            <a:pPr lvl="1"/>
            <a:r>
              <a:rPr lang="en-US" dirty="0" smtClean="0"/>
              <a:t>Checklists with schedules</a:t>
            </a:r>
          </a:p>
          <a:p>
            <a:pPr lvl="1"/>
            <a:r>
              <a:rPr lang="en-US" dirty="0" smtClean="0"/>
              <a:t>Account audit with monitoring.</a:t>
            </a:r>
          </a:p>
          <a:p>
            <a:pPr lvl="1"/>
            <a:r>
              <a:rPr lang="en-US" dirty="0" smtClean="0"/>
              <a:t>Spend time doing smart/effective things rather than the ‘right’ things.</a:t>
            </a:r>
          </a:p>
          <a:p>
            <a:pPr lvl="2"/>
            <a:r>
              <a:rPr lang="en-US" dirty="0" smtClean="0"/>
              <a:t>i.e. If listening on VNC, put up host firewall rather than tracking down a persistent daemon (initially).</a:t>
            </a:r>
            <a:endParaRPr lang="en-US" dirty="0"/>
          </a:p>
          <a:p>
            <a:pPr lvl="2"/>
            <a:r>
              <a:rPr lang="en-US" dirty="0" smtClean="0"/>
              <a:t>Egress filtering (or at least monitoring). </a:t>
            </a:r>
          </a:p>
          <a:p>
            <a:pPr lvl="3"/>
            <a:r>
              <a:rPr lang="en-US" dirty="0" smtClean="0"/>
              <a:t>SOCKS proxy? </a:t>
            </a:r>
            <a:r>
              <a:rPr lang="en-US" dirty="0" err="1" smtClean="0"/>
              <a:t>TinyProxy</a:t>
            </a:r>
            <a:r>
              <a:rPr lang="en-US" dirty="0" smtClean="0"/>
              <a:t>? Apache?</a:t>
            </a:r>
          </a:p>
          <a:p>
            <a:pPr lvl="2"/>
            <a:r>
              <a:rPr lang="en-US" dirty="0" smtClean="0"/>
              <a:t>Firewall advanced features (Threat, A/V, URL Filter).</a:t>
            </a:r>
          </a:p>
        </p:txBody>
      </p:sp>
    </p:spTree>
    <p:extLst>
      <p:ext uri="{BB962C8B-B14F-4D97-AF65-F5344CB8AC3E}">
        <p14:creationId xmlns:p14="http://schemas.microsoft.com/office/powerpoint/2010/main" val="400386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Recommendations</a:t>
            </a:r>
          </a:p>
          <a:p>
            <a:pPr lvl="1"/>
            <a:r>
              <a:rPr lang="en-US" dirty="0" smtClean="0"/>
              <a:t>Network segmentation with zones/VLAN’s. DMZ</a:t>
            </a:r>
          </a:p>
          <a:p>
            <a:pPr lvl="1"/>
            <a:r>
              <a:rPr lang="en-US" dirty="0" smtClean="0"/>
              <a:t>Note starting behavior of all critical services</a:t>
            </a:r>
          </a:p>
          <a:p>
            <a:pPr lvl="2"/>
            <a:r>
              <a:rPr lang="en-US" dirty="0" smtClean="0"/>
              <a:t>What does the front page of my HTTP/S page look like?</a:t>
            </a:r>
          </a:p>
          <a:p>
            <a:pPr lvl="1"/>
            <a:r>
              <a:rPr lang="en-US" dirty="0" smtClean="0"/>
              <a:t>Backup of configuration for critical services</a:t>
            </a:r>
          </a:p>
          <a:p>
            <a:pPr lvl="2"/>
            <a:r>
              <a:rPr lang="en-US" dirty="0" smtClean="0"/>
              <a:t>Zip and tar take longer to type than run</a:t>
            </a:r>
          </a:p>
          <a:p>
            <a:pPr lvl="2"/>
            <a:r>
              <a:rPr lang="en-US" dirty="0" smtClean="0"/>
              <a:t>Offline storage on USB</a:t>
            </a:r>
          </a:p>
          <a:p>
            <a:pPr lvl="2"/>
            <a:r>
              <a:rPr lang="en-US" dirty="0" err="1" smtClean="0"/>
              <a:t>Etckeeper</a:t>
            </a:r>
            <a:r>
              <a:rPr lang="en-US" dirty="0" smtClean="0"/>
              <a:t> with version control (SVN, 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Operating system is irrelevant to public service</a:t>
            </a:r>
          </a:p>
          <a:p>
            <a:pPr lvl="1"/>
            <a:r>
              <a:rPr lang="en-US" dirty="0" smtClean="0"/>
              <a:t>Subject Matter Expert (SME) vs. cross-training</a:t>
            </a:r>
          </a:p>
        </p:txBody>
      </p:sp>
    </p:spTree>
    <p:extLst>
      <p:ext uri="{BB962C8B-B14F-4D97-AF65-F5344CB8AC3E}">
        <p14:creationId xmlns:p14="http://schemas.microsoft.com/office/powerpoint/2010/main" val="117654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Topology</a:t>
            </a:r>
          </a:p>
          <a:p>
            <a:pPr lvl="1"/>
            <a:r>
              <a:rPr lang="en-US" dirty="0" smtClean="0"/>
              <a:t>Initial Scenario: Bob’s Candy Factory</a:t>
            </a:r>
          </a:p>
          <a:p>
            <a:pPr lvl="2"/>
            <a:r>
              <a:rPr lang="en-US" dirty="0" smtClean="0"/>
              <a:t>The name of the candy store where Charlie bought the infamous Wonka bar.</a:t>
            </a:r>
          </a:p>
          <a:p>
            <a:pPr lvl="1"/>
            <a:r>
              <a:rPr lang="en-US" dirty="0" smtClean="0"/>
              <a:t>Contained a factory monitoring system.</a:t>
            </a:r>
          </a:p>
          <a:p>
            <a:pPr lvl="2"/>
            <a:r>
              <a:rPr lang="en-US" dirty="0" smtClean="0"/>
              <a:t>GIANT RED BUTTON</a:t>
            </a:r>
          </a:p>
          <a:p>
            <a:pPr lvl="2"/>
            <a:r>
              <a:rPr lang="en-US" dirty="0" smtClean="0"/>
              <a:t>BLINKY LIGHTS</a:t>
            </a:r>
          </a:p>
          <a:p>
            <a:pPr lvl="2"/>
            <a:r>
              <a:rPr lang="en-US" dirty="0" smtClean="0"/>
              <a:t>NUCLEAR LAUNCH KEY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114800"/>
            <a:ext cx="3897105" cy="21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4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pic>
        <p:nvPicPr>
          <p:cNvPr id="2050" name="Picture 2" descr="https://media.discordapp.net/attachments/404855440371875842/426284102702858242/Screen_Shot_2018-03-22_at_12.40.38_AM.png?width=1343&amp;height=62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51316"/>
            <a:ext cx="8229600" cy="38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835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Team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Topology</a:t>
            </a:r>
          </a:p>
          <a:p>
            <a:pPr lvl="1"/>
            <a:r>
              <a:rPr lang="en-US" dirty="0" smtClean="0"/>
              <a:t>First Acquisition: Jerrys Candy</a:t>
            </a:r>
          </a:p>
          <a:p>
            <a:pPr lvl="2"/>
            <a:r>
              <a:rPr lang="en-US" dirty="0" smtClean="0"/>
              <a:t>Based on Seinfeld.</a:t>
            </a:r>
          </a:p>
          <a:p>
            <a:pPr lvl="3"/>
            <a:r>
              <a:rPr lang="en-US" dirty="0" smtClean="0"/>
              <a:t>(For those under 30 years old) Seinfeld was a television sitcom literally about nothing. </a:t>
            </a:r>
          </a:p>
          <a:p>
            <a:pPr lvl="2"/>
            <a:r>
              <a:rPr lang="en-US" dirty="0" smtClean="0"/>
              <a:t>Meant to act as a remote store front with several POS terminals.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307979"/>
            <a:ext cx="4343400" cy="224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3537</TotalTime>
  <Words>526</Words>
  <Application>Microsoft Office PowerPoint</Application>
  <PresentationFormat>On-screen Show (4:3)</PresentationFormat>
  <Paragraphs>122</Paragraphs>
  <Slides>29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PowerPoint Presentation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  <vt:lpstr>Black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Joshua Chin</dc:creator>
  <cp:lastModifiedBy>James Schneider</cp:lastModifiedBy>
  <cp:revision>100</cp:revision>
  <dcterms:created xsi:type="dcterms:W3CDTF">2013-03-24T18:30:08Z</dcterms:created>
  <dcterms:modified xsi:type="dcterms:W3CDTF">2018-03-25T16:50:58Z</dcterms:modified>
</cp:coreProperties>
</file>